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71D2FA7-30C5-4039-9562-11B611ED677E}" type="datetimeFigureOut">
              <a:rPr lang="ro-RO"/>
              <a:pPr>
                <a:defRPr/>
              </a:pPr>
              <a:t>30.01.2011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o-RO" noProof="0" smtClean="0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noProof="0" smtClean="0"/>
              <a:t>Faceți clic pentru a edita stilurile de text Coordonator</a:t>
            </a:r>
          </a:p>
          <a:p>
            <a:pPr lvl="1"/>
            <a:r>
              <a:rPr lang="ro-RO" noProof="0" smtClean="0"/>
              <a:t>Al doilea nivel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496EBB2-08FC-4F16-99BF-6D5B384B8EE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Substituent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o-RO" smtClean="0"/>
          </a:p>
        </p:txBody>
      </p:sp>
      <p:sp>
        <p:nvSpPr>
          <p:cNvPr id="8196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F2BA03-C634-47E8-A9F1-14D1D13D889E}" type="slidenum">
              <a:rPr lang="ro-RO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EDF45-42D5-4B71-81FC-D4F003512EFB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E053D-C8AB-4D6A-AFB0-C906D6B41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7B061-6578-48CD-A917-7DFD6927D0A2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DF680-950F-42A5-BF58-3191A805A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76E81-DE3D-434F-BD11-888E22331CBD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31D95-00C4-49A6-8658-B5868E71A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A002E-1ECA-4D54-8B4B-8CCE05DCBDD9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F5150-7EBF-4BA2-AC7A-C764A19D3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4CA9-260B-490A-A61B-AD6AD4232A32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3D2AD-1D68-4182-B171-576A7536D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E158F-FC2B-4512-93A4-976B7284EC36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6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C62CB-A325-491C-A4DE-BFD079A92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CFE0A-D500-4E3C-8F4D-D64D94C3E0CC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8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1A976-62BD-43CE-AF88-84A35D1F51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E3D27-9954-429A-8451-97F1CDA96554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4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F00E0-9091-4A2C-BEC4-98B69E770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9EA57-69C3-4A2D-815A-44133255F620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3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C7366-4A61-4AA8-919A-BA0456BC82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6A473-F62D-4C5F-95C3-2F6B5C1F8B4E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6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47EC7-F2CF-4B14-8333-1D7B61C31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271E-4EF7-4499-B256-3F7FA072EDB7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6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8BEF6-F550-48BE-84BF-79E46C545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ubstituent titl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stilul de titlu Coordonator</a:t>
            </a:r>
            <a:endParaRPr lang="en-US" smtClean="0"/>
          </a:p>
        </p:txBody>
      </p:sp>
      <p:sp>
        <p:nvSpPr>
          <p:cNvPr id="1027" name="Substituent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D7A4F4-D3FF-4E5B-8985-5FAF841ED2B2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282299-7E64-456C-B3DE-40C829148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ine 3" descr="copi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928688"/>
            <a:ext cx="314325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1285852" y="2285992"/>
            <a:ext cx="6500858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Noi si </a:t>
            </a:r>
            <a:r>
              <a:rPr lang="ro-RO" sz="8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Traditiile</a:t>
            </a:r>
            <a:endParaRPr lang="ro-RO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1285852" y="1071546"/>
            <a:ext cx="6643734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7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Putem sa ne redescoperim cu ajutorul </a:t>
            </a:r>
            <a:r>
              <a:rPr lang="ro-RO" sz="72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traditiilor</a:t>
            </a:r>
            <a:r>
              <a:rPr lang="ro-RO" sz="7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?</a:t>
            </a:r>
            <a:endParaRPr lang="ro-RO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/>
        </p:nvGraphicFramePr>
        <p:xfrm>
          <a:off x="1071563" y="2286000"/>
          <a:ext cx="7143800" cy="3571900"/>
        </p:xfrm>
        <a:graphic>
          <a:graphicData uri="http://schemas.openxmlformats.org/drawingml/2006/table">
            <a:tbl>
              <a:tblPr/>
              <a:tblGrid>
                <a:gridCol w="7143800"/>
              </a:tblGrid>
              <a:tr h="152745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Ce este tradiţia?</a:t>
                      </a:r>
                      <a:endParaRPr lang="ro-RO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Verdana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Care sunt tradiţiile din zona </a:t>
                      </a:r>
                      <a:r>
                        <a:rPr lang="ro-RO" sz="2000" i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Fagaras</a:t>
                      </a: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?</a:t>
                      </a:r>
                      <a:endParaRPr lang="ro-RO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Verdana"/>
                      </a:endParaRPr>
                    </a:p>
                    <a:p>
                      <a:pPr marL="34290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Verdana"/>
                        <a:buChar char="-"/>
                      </a:pP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Ce implicare au </a:t>
                      </a:r>
                      <a:r>
                        <a:rPr lang="ro-RO" sz="2000" i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traditiile</a:t>
                      </a: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 in </a:t>
                      </a:r>
                      <a:r>
                        <a:rPr lang="ro-RO" sz="2000" i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viata</a:t>
                      </a: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 </a:t>
                      </a:r>
                      <a:r>
                        <a:rPr lang="ro-RO" sz="2000" i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noastra</a:t>
                      </a: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?</a:t>
                      </a:r>
                      <a:endParaRPr lang="ro-RO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Verdana"/>
                      </a:endParaRPr>
                    </a:p>
                  </a:txBody>
                  <a:tcPr marL="61386" marR="6138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4443">
                <a:tc>
                  <a:txBody>
                    <a:bodyPr/>
                    <a:lstStyle/>
                    <a:p>
                      <a:pPr marL="10414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o-RO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Ce </a:t>
                      </a:r>
                      <a:r>
                        <a:rPr lang="ro-RO" sz="2000" i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traditii</a:t>
                      </a: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Verdana"/>
                        </a:rPr>
                        <a:t> se respecta azi</a:t>
                      </a: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ArialMT"/>
                        </a:rPr>
                        <a:t>?</a:t>
                      </a:r>
                      <a:endParaRPr lang="ro-RO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Verdana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ro-RO" sz="20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ArialMT"/>
                        </a:rPr>
                        <a:t>Ce </a:t>
                      </a:r>
                      <a:r>
                        <a:rPr lang="ro-RO" sz="2000" i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ArialMT"/>
                        </a:rPr>
                        <a:t>traditii</a:t>
                      </a:r>
                      <a:r>
                        <a:rPr lang="ro-RO" sz="20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ArialMT"/>
                        </a:rPr>
                        <a:t> cunoaşteţi?</a:t>
                      </a:r>
                      <a:endParaRPr lang="ro-RO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Verdana"/>
                      </a:endParaRPr>
                    </a:p>
                  </a:txBody>
                  <a:tcPr marL="61386" marR="6138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7" name="Imagine 3" descr="copi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428625"/>
            <a:ext cx="1357313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agine 2" descr="copi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357188"/>
            <a:ext cx="1357312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42938" y="1643063"/>
            <a:ext cx="77152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just"/>
            <a:r>
              <a:rPr lang="ro-RO" sz="2000" b="1" i="1">
                <a:solidFill>
                  <a:srgbClr val="984807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O</a:t>
            </a:r>
            <a:r>
              <a:rPr lang="ro-RO" sz="2000" b="1" i="1" baseline="-30000">
                <a:solidFill>
                  <a:srgbClr val="984807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1</a:t>
            </a:r>
            <a:r>
              <a:rPr lang="ro-RO" sz="2000" b="1" i="1">
                <a:solidFill>
                  <a:srgbClr val="984807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-să identifice obiceiurile populare specifice zonei Fagaras;</a:t>
            </a:r>
          </a:p>
          <a:p>
            <a:pPr indent="449263" algn="just"/>
            <a:endParaRPr lang="ro-RO" sz="2000" b="1">
              <a:solidFill>
                <a:srgbClr val="984807"/>
              </a:solidFill>
              <a:ea typeface="Times New Roman" pitchFamily="18" charset="0"/>
            </a:endParaRPr>
          </a:p>
          <a:p>
            <a:pPr indent="449263" algn="just" eaLnBrk="0" hangingPunct="0"/>
            <a:r>
              <a:rPr lang="ro-RO" sz="2000" b="1" i="1">
                <a:solidFill>
                  <a:srgbClr val="984807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O</a:t>
            </a:r>
            <a:r>
              <a:rPr lang="ro-RO" sz="2000" b="1" i="1" baseline="-30000">
                <a:solidFill>
                  <a:srgbClr val="984807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2</a:t>
            </a:r>
            <a:r>
              <a:rPr lang="ro-RO" sz="2000" b="1" i="1">
                <a:solidFill>
                  <a:srgbClr val="984807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-să explice semnificaţiile obiceiurilor şi tradiţiilor populare identificate;</a:t>
            </a:r>
          </a:p>
          <a:p>
            <a:pPr indent="449263" algn="just" eaLnBrk="0" hangingPunct="0"/>
            <a:endParaRPr lang="ro-RO" sz="2000" b="1">
              <a:solidFill>
                <a:srgbClr val="984807"/>
              </a:solidFill>
            </a:endParaRPr>
          </a:p>
          <a:p>
            <a:pPr indent="449263" algn="just" eaLnBrk="0" hangingPunct="0"/>
            <a:r>
              <a:rPr lang="ro-RO" sz="2000" b="1" i="1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O</a:t>
            </a:r>
            <a:r>
              <a:rPr lang="ro-RO" sz="2000" b="1" i="1" baseline="-30000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3</a:t>
            </a:r>
            <a:r>
              <a:rPr lang="ro-RO" sz="2000" b="1" i="1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-să prezinte obiceiurile populare din zona</a:t>
            </a:r>
          </a:p>
          <a:p>
            <a:pPr indent="449263" algn="just" eaLnBrk="0" hangingPunct="0"/>
            <a:endParaRPr lang="ro-RO" sz="2000" b="1">
              <a:solidFill>
                <a:srgbClr val="984807"/>
              </a:solidFill>
            </a:endParaRPr>
          </a:p>
          <a:p>
            <a:pPr indent="449263" algn="just" eaLnBrk="0" hangingPunct="0"/>
            <a:r>
              <a:rPr lang="ro-RO" sz="2000" b="1" i="1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O</a:t>
            </a:r>
            <a:r>
              <a:rPr lang="ro-RO" sz="2000" b="1" i="1" baseline="-30000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4</a:t>
            </a:r>
            <a:r>
              <a:rPr lang="ro-RO" sz="2000" b="1" i="1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- să explice importanţa păstrării tradiţiilor şi obiceiurilor populare</a:t>
            </a:r>
          </a:p>
          <a:p>
            <a:pPr indent="449263" algn="just" eaLnBrk="0" hangingPunct="0"/>
            <a:endParaRPr lang="ro-RO" sz="2000" b="1">
              <a:solidFill>
                <a:srgbClr val="984807"/>
              </a:solidFill>
            </a:endParaRPr>
          </a:p>
          <a:p>
            <a:pPr indent="449263" algn="just" eaLnBrk="0" hangingPunct="0"/>
            <a:r>
              <a:rPr lang="en-US" sz="2000" b="1" i="1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ro-RO" sz="2000" b="1" i="1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O</a:t>
            </a:r>
            <a:r>
              <a:rPr lang="ro-RO" sz="2000" b="1" i="1" baseline="-30000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5</a:t>
            </a:r>
            <a:r>
              <a:rPr lang="en-US" sz="2000" b="1" i="1">
                <a:solidFill>
                  <a:srgbClr val="984807"/>
                </a:solidFill>
                <a:latin typeface="Verdana" pitchFamily="34" charset="0"/>
                <a:cs typeface="Times New Roman" pitchFamily="18" charset="0"/>
              </a:rPr>
              <a:t>- Să exerseze crearea şi aplicarea programelor pentru rezolvarea unor probleme întâlnite de elevi în studiul altor discipline şcolare</a:t>
            </a:r>
            <a:endParaRPr lang="en-US" sz="2000" b="1">
              <a:solidFill>
                <a:srgbClr val="98480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PresentationFormat>Expunere pe ecran (4:3)</PresentationFormat>
  <Paragraphs>18</Paragraphs>
  <Slides>5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5</vt:i4>
      </vt:variant>
    </vt:vector>
  </HeadingPairs>
  <TitlesOfParts>
    <vt:vector size="6" baseType="lpstr">
      <vt:lpstr>Temă Office</vt:lpstr>
      <vt:lpstr>Diapozitivul 1</vt:lpstr>
      <vt:lpstr>Diapozitivul 2</vt:lpstr>
      <vt:lpstr>Diapozitivul 3</vt:lpstr>
      <vt:lpstr>Diapozitivul 4</vt:lpstr>
      <vt:lpstr>Diapozitivul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ion</dc:creator>
  <cp:lastModifiedBy>ionel</cp:lastModifiedBy>
  <cp:revision>2</cp:revision>
  <dcterms:created xsi:type="dcterms:W3CDTF">2011-01-24T15:16:13Z</dcterms:created>
  <dcterms:modified xsi:type="dcterms:W3CDTF">2011-01-30T12:36:39Z</dcterms:modified>
</cp:coreProperties>
</file>